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4"/>
    <p:sldMasterId id="2147483696" r:id="rId5"/>
  </p:sldMasterIdLst>
  <p:notesMasterIdLst>
    <p:notesMasterId r:id="rId12"/>
  </p:notesMasterIdLst>
  <p:handoutMasterIdLst>
    <p:handoutMasterId r:id="rId13"/>
  </p:handoutMasterIdLst>
  <p:sldIdLst>
    <p:sldId id="271" r:id="rId6"/>
    <p:sldId id="267" r:id="rId7"/>
    <p:sldId id="259" r:id="rId8"/>
    <p:sldId id="269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1-28T09:13:20.2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FE28B-493C-4AEC-BA29-F4CD6FAABB6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1CBED2E4-C65B-418E-9210-8FC2D6F89975}">
      <dgm:prSet phldrT="[テキスト]"/>
      <dgm:spPr/>
      <dgm:t>
        <a:bodyPr/>
        <a:lstStyle/>
        <a:p>
          <a:r>
            <a:rPr kumimoji="1" lang="ja-JP" altLang="en-US" dirty="0"/>
            <a:t>リーダー</a:t>
          </a:r>
        </a:p>
      </dgm:t>
    </dgm:pt>
    <dgm:pt modelId="{8CEA36C9-E62E-4440-BF1D-89503B24672D}" type="parTrans" cxnId="{61C8ADB1-4113-409E-8885-8CC89D079ADC}">
      <dgm:prSet/>
      <dgm:spPr/>
      <dgm:t>
        <a:bodyPr/>
        <a:lstStyle/>
        <a:p>
          <a:endParaRPr kumimoji="1" lang="ja-JP" altLang="en-US"/>
        </a:p>
      </dgm:t>
    </dgm:pt>
    <dgm:pt modelId="{7A1C5F99-E752-407D-B191-F1D8ADC0CD95}" type="sibTrans" cxnId="{61C8ADB1-4113-409E-8885-8CC89D079ADC}">
      <dgm:prSet/>
      <dgm:spPr/>
      <dgm:t>
        <a:bodyPr/>
        <a:lstStyle/>
        <a:p>
          <a:endParaRPr kumimoji="1" lang="ja-JP" altLang="en-US"/>
        </a:p>
      </dgm:t>
    </dgm:pt>
    <dgm:pt modelId="{80B6E5BA-B98E-4113-AB7E-D5136E8CDCAF}">
      <dgm:prSet phldrT="[テキスト]"/>
      <dgm:spPr/>
      <dgm:t>
        <a:bodyPr/>
        <a:lstStyle/>
        <a:p>
          <a:r>
            <a:rPr kumimoji="1" lang="ja-JP" altLang="en-US" dirty="0"/>
            <a:t>グエンホアンクオン</a:t>
          </a:r>
        </a:p>
      </dgm:t>
    </dgm:pt>
    <dgm:pt modelId="{3B4DEE63-0462-4A4E-B9BD-632E82174416}" type="parTrans" cxnId="{CFF8D286-12A5-4B67-9B47-E64056FC3E5D}">
      <dgm:prSet/>
      <dgm:spPr/>
      <dgm:t>
        <a:bodyPr/>
        <a:lstStyle/>
        <a:p>
          <a:endParaRPr kumimoji="1" lang="ja-JP" altLang="en-US"/>
        </a:p>
      </dgm:t>
    </dgm:pt>
    <dgm:pt modelId="{488F88F0-369C-46DF-A8B2-61F38CA981C8}" type="sibTrans" cxnId="{CFF8D286-12A5-4B67-9B47-E64056FC3E5D}">
      <dgm:prSet/>
      <dgm:spPr/>
      <dgm:t>
        <a:bodyPr/>
        <a:lstStyle/>
        <a:p>
          <a:endParaRPr kumimoji="1" lang="ja-JP" altLang="en-US"/>
        </a:p>
      </dgm:t>
    </dgm:pt>
    <dgm:pt modelId="{FC1919CA-CD62-4B8A-BF65-FD6086D6EAF4}">
      <dgm:prSet phldrT="[テキスト]"/>
      <dgm:spPr/>
      <dgm:t>
        <a:bodyPr/>
        <a:lstStyle/>
        <a:p>
          <a:r>
            <a:rPr kumimoji="1" lang="ja-JP" altLang="en-US" dirty="0"/>
            <a:t>メンバー</a:t>
          </a:r>
        </a:p>
      </dgm:t>
    </dgm:pt>
    <dgm:pt modelId="{1A0EFEF9-6348-40BE-8621-E149FA626AB4}" type="parTrans" cxnId="{03CF15E7-7342-4FE1-BB67-1E328571E478}">
      <dgm:prSet/>
      <dgm:spPr/>
      <dgm:t>
        <a:bodyPr/>
        <a:lstStyle/>
        <a:p>
          <a:endParaRPr kumimoji="1" lang="ja-JP" altLang="en-US"/>
        </a:p>
      </dgm:t>
    </dgm:pt>
    <dgm:pt modelId="{103454A7-4F72-4594-ACCB-FB2AA0B18ED1}" type="sibTrans" cxnId="{03CF15E7-7342-4FE1-BB67-1E328571E478}">
      <dgm:prSet/>
      <dgm:spPr/>
      <dgm:t>
        <a:bodyPr/>
        <a:lstStyle/>
        <a:p>
          <a:endParaRPr kumimoji="1" lang="ja-JP" altLang="en-US"/>
        </a:p>
      </dgm:t>
    </dgm:pt>
    <dgm:pt modelId="{8B4E5644-3CB5-499A-9C60-17E3D507F0C6}">
      <dgm:prSet phldrT="[テキスト]"/>
      <dgm:spPr/>
      <dgm:t>
        <a:bodyPr/>
        <a:lstStyle/>
        <a:p>
          <a:r>
            <a:rPr kumimoji="1" lang="ja-JP" altLang="en-US" dirty="0"/>
            <a:t>グエンバンホン</a:t>
          </a:r>
        </a:p>
      </dgm:t>
    </dgm:pt>
    <dgm:pt modelId="{63260719-5E5D-4AEA-B69C-1F6CA7E17053}" type="parTrans" cxnId="{5E0048B8-8073-4B21-92F1-F14D8F368B36}">
      <dgm:prSet/>
      <dgm:spPr/>
      <dgm:t>
        <a:bodyPr/>
        <a:lstStyle/>
        <a:p>
          <a:endParaRPr kumimoji="1" lang="ja-JP" altLang="en-US"/>
        </a:p>
      </dgm:t>
    </dgm:pt>
    <dgm:pt modelId="{892B20F0-070E-4D27-9028-C01F66A0596C}" type="sibTrans" cxnId="{5E0048B8-8073-4B21-92F1-F14D8F368B36}">
      <dgm:prSet/>
      <dgm:spPr/>
      <dgm:t>
        <a:bodyPr/>
        <a:lstStyle/>
        <a:p>
          <a:endParaRPr kumimoji="1" lang="ja-JP" altLang="en-US"/>
        </a:p>
      </dgm:t>
    </dgm:pt>
    <dgm:pt modelId="{6588F3E8-A0CE-45CD-B444-B201C9C89B5B}" type="pres">
      <dgm:prSet presAssocID="{C1EFE28B-493C-4AEC-BA29-F4CD6FAABB6E}" presName="Name0" presStyleCnt="0">
        <dgm:presLayoutVars>
          <dgm:dir/>
          <dgm:animLvl val="lvl"/>
          <dgm:resizeHandles val="exact"/>
        </dgm:presLayoutVars>
      </dgm:prSet>
      <dgm:spPr/>
    </dgm:pt>
    <dgm:pt modelId="{FB7F8365-8D91-4652-B46F-36DE5CC246D4}" type="pres">
      <dgm:prSet presAssocID="{1CBED2E4-C65B-418E-9210-8FC2D6F89975}" presName="linNode" presStyleCnt="0"/>
      <dgm:spPr/>
    </dgm:pt>
    <dgm:pt modelId="{96E24E78-A37E-429B-8815-5796ED6E0105}" type="pres">
      <dgm:prSet presAssocID="{1CBED2E4-C65B-418E-9210-8FC2D6F8997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3DCF502-7836-4AC7-9EBC-B994DCA0EE3F}" type="pres">
      <dgm:prSet presAssocID="{1CBED2E4-C65B-418E-9210-8FC2D6F89975}" presName="descendantText" presStyleLbl="alignAccFollowNode1" presStyleIdx="0" presStyleCnt="2">
        <dgm:presLayoutVars>
          <dgm:bulletEnabled val="1"/>
        </dgm:presLayoutVars>
      </dgm:prSet>
      <dgm:spPr/>
    </dgm:pt>
    <dgm:pt modelId="{13835ACF-C611-42D2-A991-D39752075336}" type="pres">
      <dgm:prSet presAssocID="{7A1C5F99-E752-407D-B191-F1D8ADC0CD95}" presName="sp" presStyleCnt="0"/>
      <dgm:spPr/>
    </dgm:pt>
    <dgm:pt modelId="{3E27B8ED-4D42-45A9-9445-2D20B6C93F4C}" type="pres">
      <dgm:prSet presAssocID="{FC1919CA-CD62-4B8A-BF65-FD6086D6EAF4}" presName="linNode" presStyleCnt="0"/>
      <dgm:spPr/>
    </dgm:pt>
    <dgm:pt modelId="{718FBE17-DB3E-454F-8B96-5B6659B33EE4}" type="pres">
      <dgm:prSet presAssocID="{FC1919CA-CD62-4B8A-BF65-FD6086D6EAF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39BFA67-BF4F-4A8E-A431-F6FE2345693F}" type="pres">
      <dgm:prSet presAssocID="{FC1919CA-CD62-4B8A-BF65-FD6086D6EAF4}" presName="descendantText" presStyleLbl="alignAccFollowNode1" presStyleIdx="1" presStyleCnt="2" custLinFactNeighborX="3876" custLinFactNeighborY="-4128">
        <dgm:presLayoutVars>
          <dgm:bulletEnabled val="1"/>
        </dgm:presLayoutVars>
      </dgm:prSet>
      <dgm:spPr/>
    </dgm:pt>
  </dgm:ptLst>
  <dgm:cxnLst>
    <dgm:cxn modelId="{B2386C11-2F9D-493C-B698-866803C36392}" type="presOf" srcId="{80B6E5BA-B98E-4113-AB7E-D5136E8CDCAF}" destId="{E3DCF502-7836-4AC7-9EBC-B994DCA0EE3F}" srcOrd="0" destOrd="0" presId="urn:microsoft.com/office/officeart/2005/8/layout/vList5"/>
    <dgm:cxn modelId="{7985DA1E-F2B1-41A7-A0D5-C3355DFDBFC7}" type="presOf" srcId="{FC1919CA-CD62-4B8A-BF65-FD6086D6EAF4}" destId="{718FBE17-DB3E-454F-8B96-5B6659B33EE4}" srcOrd="0" destOrd="0" presId="urn:microsoft.com/office/officeart/2005/8/layout/vList5"/>
    <dgm:cxn modelId="{CFF8D286-12A5-4B67-9B47-E64056FC3E5D}" srcId="{1CBED2E4-C65B-418E-9210-8FC2D6F89975}" destId="{80B6E5BA-B98E-4113-AB7E-D5136E8CDCAF}" srcOrd="0" destOrd="0" parTransId="{3B4DEE63-0462-4A4E-B9BD-632E82174416}" sibTransId="{488F88F0-369C-46DF-A8B2-61F38CA981C8}"/>
    <dgm:cxn modelId="{61C8ADB1-4113-409E-8885-8CC89D079ADC}" srcId="{C1EFE28B-493C-4AEC-BA29-F4CD6FAABB6E}" destId="{1CBED2E4-C65B-418E-9210-8FC2D6F89975}" srcOrd="0" destOrd="0" parTransId="{8CEA36C9-E62E-4440-BF1D-89503B24672D}" sibTransId="{7A1C5F99-E752-407D-B191-F1D8ADC0CD95}"/>
    <dgm:cxn modelId="{5E0048B8-8073-4B21-92F1-F14D8F368B36}" srcId="{FC1919CA-CD62-4B8A-BF65-FD6086D6EAF4}" destId="{8B4E5644-3CB5-499A-9C60-17E3D507F0C6}" srcOrd="0" destOrd="0" parTransId="{63260719-5E5D-4AEA-B69C-1F6CA7E17053}" sibTransId="{892B20F0-070E-4D27-9028-C01F66A0596C}"/>
    <dgm:cxn modelId="{072404C8-8253-4C37-887B-AA472FAD1820}" type="presOf" srcId="{8B4E5644-3CB5-499A-9C60-17E3D507F0C6}" destId="{D39BFA67-BF4F-4A8E-A431-F6FE2345693F}" srcOrd="0" destOrd="0" presId="urn:microsoft.com/office/officeart/2005/8/layout/vList5"/>
    <dgm:cxn modelId="{85FA70D9-A88D-4014-A91E-8EABB0EAA45F}" type="presOf" srcId="{C1EFE28B-493C-4AEC-BA29-F4CD6FAABB6E}" destId="{6588F3E8-A0CE-45CD-B444-B201C9C89B5B}" srcOrd="0" destOrd="0" presId="urn:microsoft.com/office/officeart/2005/8/layout/vList5"/>
    <dgm:cxn modelId="{9679C5D9-3235-4B57-A613-883225EDE733}" type="presOf" srcId="{1CBED2E4-C65B-418E-9210-8FC2D6F89975}" destId="{96E24E78-A37E-429B-8815-5796ED6E0105}" srcOrd="0" destOrd="0" presId="urn:microsoft.com/office/officeart/2005/8/layout/vList5"/>
    <dgm:cxn modelId="{03CF15E7-7342-4FE1-BB67-1E328571E478}" srcId="{C1EFE28B-493C-4AEC-BA29-F4CD6FAABB6E}" destId="{FC1919CA-CD62-4B8A-BF65-FD6086D6EAF4}" srcOrd="1" destOrd="0" parTransId="{1A0EFEF9-6348-40BE-8621-E149FA626AB4}" sibTransId="{103454A7-4F72-4594-ACCB-FB2AA0B18ED1}"/>
    <dgm:cxn modelId="{F119DDE7-72A2-4336-B607-66B10F15156C}" type="presParOf" srcId="{6588F3E8-A0CE-45CD-B444-B201C9C89B5B}" destId="{FB7F8365-8D91-4652-B46F-36DE5CC246D4}" srcOrd="0" destOrd="0" presId="urn:microsoft.com/office/officeart/2005/8/layout/vList5"/>
    <dgm:cxn modelId="{333ED0E2-0685-4A3C-B28A-28E366467D9C}" type="presParOf" srcId="{FB7F8365-8D91-4652-B46F-36DE5CC246D4}" destId="{96E24E78-A37E-429B-8815-5796ED6E0105}" srcOrd="0" destOrd="0" presId="urn:microsoft.com/office/officeart/2005/8/layout/vList5"/>
    <dgm:cxn modelId="{60613025-11E0-461B-8A7D-2C73EECA6634}" type="presParOf" srcId="{FB7F8365-8D91-4652-B46F-36DE5CC246D4}" destId="{E3DCF502-7836-4AC7-9EBC-B994DCA0EE3F}" srcOrd="1" destOrd="0" presId="urn:microsoft.com/office/officeart/2005/8/layout/vList5"/>
    <dgm:cxn modelId="{206DAC34-1ABE-48C1-8F1A-556F5B4601F1}" type="presParOf" srcId="{6588F3E8-A0CE-45CD-B444-B201C9C89B5B}" destId="{13835ACF-C611-42D2-A991-D39752075336}" srcOrd="1" destOrd="0" presId="urn:microsoft.com/office/officeart/2005/8/layout/vList5"/>
    <dgm:cxn modelId="{8E2C3F28-F052-4AC9-BCE0-284C90E02D35}" type="presParOf" srcId="{6588F3E8-A0CE-45CD-B444-B201C9C89B5B}" destId="{3E27B8ED-4D42-45A9-9445-2D20B6C93F4C}" srcOrd="2" destOrd="0" presId="urn:microsoft.com/office/officeart/2005/8/layout/vList5"/>
    <dgm:cxn modelId="{22C2BF18-505E-4FA5-9A80-354EA10E1E04}" type="presParOf" srcId="{3E27B8ED-4D42-45A9-9445-2D20B6C93F4C}" destId="{718FBE17-DB3E-454F-8B96-5B6659B33EE4}" srcOrd="0" destOrd="0" presId="urn:microsoft.com/office/officeart/2005/8/layout/vList5"/>
    <dgm:cxn modelId="{696386E8-50E5-495A-B3C1-C11EDA06A25D}" type="presParOf" srcId="{3E27B8ED-4D42-45A9-9445-2D20B6C93F4C}" destId="{D39BFA67-BF4F-4A8E-A431-F6FE234569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CF502-7836-4AC7-9EBC-B994DCA0EE3F}">
      <dsp:nvSpPr>
        <dsp:cNvPr id="0" name=""/>
        <dsp:cNvSpPr/>
      </dsp:nvSpPr>
      <dsp:spPr>
        <a:xfrm rot="5400000">
          <a:off x="4669285" y="-1976666"/>
          <a:ext cx="566135" cy="46610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/>
            <a:t>グエンホアンクオン</a:t>
          </a:r>
        </a:p>
      </dsp:txBody>
      <dsp:txXfrm rot="-5400000">
        <a:off x="2621834" y="98421"/>
        <a:ext cx="4633402" cy="510863"/>
      </dsp:txXfrm>
    </dsp:sp>
    <dsp:sp modelId="{96E24E78-A37E-429B-8815-5796ED6E0105}">
      <dsp:nvSpPr>
        <dsp:cNvPr id="0" name=""/>
        <dsp:cNvSpPr/>
      </dsp:nvSpPr>
      <dsp:spPr>
        <a:xfrm>
          <a:off x="0" y="17"/>
          <a:ext cx="2621833" cy="707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/>
            <a:t>リーダー</a:t>
          </a:r>
        </a:p>
      </dsp:txBody>
      <dsp:txXfrm>
        <a:off x="34546" y="34563"/>
        <a:ext cx="2552741" cy="638577"/>
      </dsp:txXfrm>
    </dsp:sp>
    <dsp:sp modelId="{D39BFA67-BF4F-4A8E-A431-F6FE2345693F}">
      <dsp:nvSpPr>
        <dsp:cNvPr id="0" name=""/>
        <dsp:cNvSpPr/>
      </dsp:nvSpPr>
      <dsp:spPr>
        <a:xfrm rot="5400000">
          <a:off x="4669285" y="-1256984"/>
          <a:ext cx="566135" cy="466103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2700" kern="1200" dirty="0"/>
            <a:t>グエンバンホン</a:t>
          </a:r>
        </a:p>
      </dsp:txBody>
      <dsp:txXfrm rot="-5400000">
        <a:off x="2621834" y="818103"/>
        <a:ext cx="4633402" cy="510863"/>
      </dsp:txXfrm>
    </dsp:sp>
    <dsp:sp modelId="{718FBE17-DB3E-454F-8B96-5B6659B33EE4}">
      <dsp:nvSpPr>
        <dsp:cNvPr id="0" name=""/>
        <dsp:cNvSpPr/>
      </dsp:nvSpPr>
      <dsp:spPr>
        <a:xfrm>
          <a:off x="0" y="743070"/>
          <a:ext cx="2621833" cy="7076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400" kern="1200" dirty="0"/>
            <a:t>メンバー</a:t>
          </a:r>
        </a:p>
      </dsp:txBody>
      <dsp:txXfrm>
        <a:off x="34546" y="777616"/>
        <a:ext cx="2552741" cy="638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49DB6A-E8BC-4AC9-8448-4FD9C0780393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2022/2/21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B2999F5-D268-47E7-AF7F-AD1FF4C8EB0E}" type="datetime1">
              <a:rPr lang="ja-JP" altLang="en-US" smtClean="0"/>
              <a:pPr/>
              <a:t>2022/2/21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17142BC-A7BD-4276-975D-6351998F7C8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7801-54A6-4A3F-A94E-AEAB502C074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954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052C-E6DD-4DA5-88C8-997C32656B3A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20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25760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7801-54A6-4A3F-A94E-AEAB502C074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03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621B-6D97-4236-9935-C8D4DD21E662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4756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046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08613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35BAC-FE21-4830-B877-BDA4E8B8C68A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6552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AC4-EF5B-4ABE-B56B-C012F463015A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410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916476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82956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621B-6D97-4236-9935-C8D4DD21E662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5930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0045-2A48-4504-822E-71340B3F091B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096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052C-E6DD-4DA5-88C8-997C32656B3A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7179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94405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63721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81945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35BAC-FE21-4830-B877-BDA4E8B8C68A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09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3AC4-EF5B-4ABE-B56B-C012F463015A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58982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590752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0045-2A48-4504-822E-71340B3F091B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746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681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9B7797-E0E9-46D9-B829-19F3FCCFA138}" type="datetime1">
              <a:rPr lang="ja-JP" altLang="en-US" smtClean="0"/>
              <a:t>2022/2/21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1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E030227-E0F5-4FF0-82A5-2B977D76AF2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5854" y="2162030"/>
            <a:ext cx="3620655" cy="36206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F91A541E-4A39-4B5C-8E68-5CF25AA01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40"/>
          <a:stretch/>
        </p:blipFill>
        <p:spPr>
          <a:xfrm>
            <a:off x="775854" y="566858"/>
            <a:ext cx="9577790" cy="1016913"/>
          </a:xfrm>
          <a:prstGeom prst="rect">
            <a:avLst/>
          </a:prstGeom>
        </p:spPr>
      </p:pic>
      <p:graphicFrame>
        <p:nvGraphicFramePr>
          <p:cNvPr id="30" name="図表 29">
            <a:extLst>
              <a:ext uri="{FF2B5EF4-FFF2-40B4-BE49-F238E27FC236}">
                <a16:creationId xmlns:a16="http://schemas.microsoft.com/office/drawing/2014/main" id="{73E8F25A-66B9-4BC0-8347-81B50571E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279014"/>
              </p:ext>
            </p:extLst>
          </p:nvPr>
        </p:nvGraphicFramePr>
        <p:xfrm>
          <a:off x="4769162" y="3876325"/>
          <a:ext cx="7282872" cy="145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3D6882A-C5B7-48C5-AF21-4A9F8E0556FA}"/>
              </a:ext>
            </a:extLst>
          </p:cNvPr>
          <p:cNvSpPr/>
          <p:nvPr/>
        </p:nvSpPr>
        <p:spPr>
          <a:xfrm>
            <a:off x="5203271" y="2459504"/>
            <a:ext cx="499829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クラス：　</a:t>
            </a:r>
            <a:r>
              <a:rPr lang="en-US" altLang="ja-JP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IG22</a:t>
            </a:r>
            <a:endParaRPr lang="en-US" altLang="ja-JP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ja-JP" altLang="en-US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6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画像 36" descr="数字と線を含む回路基板のデジタル表示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396248" y="633108"/>
            <a:ext cx="7498616" cy="5676901"/>
          </a:xfrm>
          <a:prstGeom prst="rect">
            <a:avLst/>
          </a:prstGeom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72B0CF0E-C13E-4848-8AF7-7D604E4AF67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94864" y="547991"/>
            <a:ext cx="5433209" cy="3092688"/>
          </a:xfrm>
        </p:spPr>
        <p:txBody>
          <a:bodyPr>
            <a:normAutofit/>
          </a:bodyPr>
          <a:lstStyle/>
          <a:p>
            <a:r>
              <a:rPr lang="en-US" altLang="ja-JP" sz="6600" b="1" dirty="0">
                <a:solidFill>
                  <a:schemeClr val="accent1">
                    <a:lumMod val="50000"/>
                  </a:schemeClr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AI</a:t>
            </a:r>
            <a:r>
              <a:rPr lang="ja-JP" altLang="en-US" sz="6600" b="1" dirty="0">
                <a:solidFill>
                  <a:schemeClr val="accent1">
                    <a:lumMod val="50000"/>
                  </a:schemeClr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サポータ</a:t>
            </a:r>
            <a:br>
              <a:rPr lang="ja-JP" altLang="en-US" dirty="0">
                <a:solidFill>
                  <a:schemeClr val="accent3">
                    <a:lumMod val="50000"/>
                  </a:schemeClr>
                </a:solidFill>
              </a:rPr>
            </a:br>
            <a:endParaRPr lang="ja-JP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78838" y="4260850"/>
            <a:ext cx="3713162" cy="1963738"/>
          </a:xfrm>
        </p:spPr>
        <p:txBody>
          <a:bodyPr rtlCol="0">
            <a:normAutofit fontScale="85000" lnSpcReduction="20000"/>
          </a:bodyPr>
          <a:lstStyle/>
          <a:p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クラス：</a:t>
            </a:r>
            <a:r>
              <a:rPr lang="en-US" altLang="ja-JP" dirty="0">
                <a:solidFill>
                  <a:schemeClr val="bg1"/>
                </a:solidFill>
              </a:rPr>
              <a:t>IG22</a:t>
            </a:r>
          </a:p>
          <a:p>
            <a:r>
              <a:rPr lang="ja-JP" altLang="en-US" dirty="0">
                <a:solidFill>
                  <a:schemeClr val="bg1"/>
                </a:solidFill>
              </a:rPr>
              <a:t>チーム：</a:t>
            </a:r>
            <a:r>
              <a:rPr lang="en-US" altLang="ja-JP" dirty="0">
                <a:solidFill>
                  <a:schemeClr val="bg1"/>
                </a:solidFill>
              </a:rPr>
              <a:t>AHIHI</a:t>
            </a:r>
            <a:br>
              <a:rPr lang="en-US" altLang="ja-JP" dirty="0">
                <a:solidFill>
                  <a:schemeClr val="bg1"/>
                </a:solidFill>
              </a:rPr>
            </a:b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sz="1400" dirty="0">
                <a:solidFill>
                  <a:schemeClr val="bg1"/>
                </a:solidFill>
              </a:rPr>
              <a:t>　　　　　　　　　　　</a:t>
            </a:r>
            <a:r>
              <a:rPr lang="ja-JP" altLang="en-US" sz="1800" dirty="0">
                <a:solidFill>
                  <a:schemeClr val="bg1"/>
                </a:solidFill>
              </a:rPr>
              <a:t>グエンホアンクオン</a:t>
            </a:r>
            <a:endParaRPr lang="en-US" altLang="ja-JP" sz="1800" dirty="0">
              <a:solidFill>
                <a:schemeClr val="bg1"/>
              </a:solidFill>
            </a:endParaRPr>
          </a:p>
          <a:p>
            <a:r>
              <a:rPr lang="ja-JP" altLang="en-US" sz="1800" dirty="0">
                <a:solidFill>
                  <a:schemeClr val="bg1"/>
                </a:solidFill>
              </a:rPr>
              <a:t>　　　　　　　　　グエンバンホン</a:t>
            </a:r>
          </a:p>
          <a:p>
            <a:pPr rtl="0"/>
            <a:endParaRPr lang="ja-JP" altLang="en-US" dirty="0">
              <a:solidFill>
                <a:srgbClr val="EBEBEB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38CD58B-9F3E-4465-B5A8-F16D88FB4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96" y="2158605"/>
            <a:ext cx="3836618" cy="2829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5D268A-CF09-417B-B2CA-D35AF5FD4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728" y="3104915"/>
            <a:ext cx="2707987" cy="27079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9542E21-A2DF-4F6E-9F3A-CE3B1C4FD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8" r="34287"/>
          <a:stretch/>
        </p:blipFill>
        <p:spPr>
          <a:xfrm>
            <a:off x="584370" y="1906976"/>
            <a:ext cx="3737464" cy="30810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990913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b="1" dirty="0">
                <a:solidFill>
                  <a:schemeClr val="accent1">
                    <a:lumMod val="50000"/>
                  </a:schemeClr>
                </a:solidFill>
              </a:rPr>
              <a:t>作品概要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A6A0B7D-965D-4383-8781-618E29341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sz="2400" b="1" dirty="0">
                <a:solidFill>
                  <a:schemeClr val="accent1">
                    <a:lumMod val="50000"/>
                  </a:schemeClr>
                </a:solidFill>
              </a:rPr>
              <a:t>コンセプト：</a:t>
            </a:r>
            <a:endParaRPr kumimoji="1" lang="en-US" altLang="ja-JP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　　・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AI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サポーター</a:t>
            </a:r>
            <a:endParaRPr kumimoji="1"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ja-JP" altLang="en-US" sz="2400" b="1" dirty="0">
                <a:solidFill>
                  <a:schemeClr val="accent1">
                    <a:lumMod val="50000"/>
                  </a:schemeClr>
                </a:solidFill>
              </a:rPr>
              <a:t>開発環境：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　　・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</a:rPr>
              <a:t>python</a:t>
            </a: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kumimoji="1" lang="ja-JP" altLang="en-US" sz="2400" b="1" dirty="0">
                <a:solidFill>
                  <a:schemeClr val="accent1">
                    <a:lumMod val="50000"/>
                  </a:schemeClr>
                </a:solidFill>
              </a:rPr>
              <a:t>プラットフォーム：</a:t>
            </a:r>
            <a:endParaRPr kumimoji="1" lang="en-US" altLang="ja-JP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　　・コンピューター</a:t>
            </a:r>
          </a:p>
          <a:p>
            <a:r>
              <a:rPr lang="ja-JP" altLang="en-US" sz="2400" b="1" dirty="0">
                <a:solidFill>
                  <a:schemeClr val="accent1">
                    <a:lumMod val="50000"/>
                  </a:schemeClr>
                </a:solidFill>
              </a:rPr>
              <a:t>概要：</a:t>
            </a:r>
            <a:r>
              <a:rPr kumimoji="1" lang="ja-JP" altLang="en-US" sz="2400" b="1" dirty="0">
                <a:solidFill>
                  <a:schemeClr val="accent1">
                    <a:lumMod val="50000"/>
                  </a:schemeClr>
                </a:solidFill>
              </a:rPr>
              <a:t>　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kumimoji="1" lang="ja-JP" altLang="en-US" b="1" dirty="0">
                <a:solidFill>
                  <a:schemeClr val="accent1">
                    <a:lumMod val="50000"/>
                  </a:schemeClr>
                </a:solidFill>
              </a:rPr>
              <a:t>　　・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音声で命令</a:t>
            </a:r>
            <a:endParaRPr lang="en-US" altLang="ja-JP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　　</a:t>
            </a:r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　コンピューターの簡単なタスクで人々を支援</a:t>
            </a:r>
            <a:r>
              <a:rPr kumimoji="1" lang="ja-JP" altLang="en-US" sz="1400" dirty="0">
                <a:solidFill>
                  <a:schemeClr val="accent1">
                    <a:lumMod val="50000"/>
                  </a:schemeClr>
                </a:solidFill>
              </a:rPr>
              <a:t>　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4D5A8E7-887E-4776-B12C-3B664DC9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85" y="1845734"/>
            <a:ext cx="3706419" cy="22315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63C6BE3-9DF5-4973-AF10-3DB120C6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" t="11456" r="-818" b="14012"/>
          <a:stretch/>
        </p:blipFill>
        <p:spPr>
          <a:xfrm>
            <a:off x="6866167" y="4390024"/>
            <a:ext cx="2258683" cy="168344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C2FBECC-D4B9-432F-8115-90638C8AA0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85" t="11754" r="28596"/>
          <a:stretch/>
        </p:blipFill>
        <p:spPr>
          <a:xfrm>
            <a:off x="9231638" y="4185655"/>
            <a:ext cx="1687902" cy="209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80B8E-0B00-4ECE-B074-670BA1BECD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4872" y="290110"/>
            <a:ext cx="8832850" cy="958850"/>
          </a:xfrm>
        </p:spPr>
        <p:txBody>
          <a:bodyPr/>
          <a:lstStyle/>
          <a:p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機能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312FE8-F4E4-49AD-88D1-88F3FF63FC7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1756" y="1267253"/>
            <a:ext cx="11966789" cy="5715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>
                <a:solidFill>
                  <a:schemeClr val="accent1">
                    <a:lumMod val="50000"/>
                  </a:schemeClr>
                </a:solidFill>
              </a:rPr>
              <a:t>命令が出ると</a:t>
            </a:r>
            <a:r>
              <a:rPr lang="en-US" altLang="ja-JP" sz="2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アプリを開く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天気情報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ウェブサイドを開く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音楽やビデオを開く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簡単な計算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挨拶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テキストと背景色変更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ウィキペディアで知りたい情報を探す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グ</a:t>
            </a:r>
            <a:r>
              <a:rPr lang="en-US" altLang="ja-JP" sz="2400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グルで探す </a:t>
            </a:r>
            <a:endParaRPr lang="en-US" altLang="ja-JP" sz="2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ja-JP" altLang="en-US" sz="2400" dirty="0">
                <a:solidFill>
                  <a:schemeClr val="accent1">
                    <a:lumMod val="50000"/>
                  </a:schemeClr>
                </a:solidFill>
              </a:rPr>
              <a:t>時間、日付を見る</a:t>
            </a:r>
            <a:endParaRPr kumimoji="1" lang="en-US" altLang="ja-JP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08E6950-C267-499E-8CBE-0AB0CE8D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96" y="2458924"/>
            <a:ext cx="5631568" cy="346634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A54DDA1-BC97-4D68-AB2E-F9A71118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12" y="290110"/>
            <a:ext cx="1952074" cy="2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1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6B6433-2EE4-4797-ACBB-A1E872ABDA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4369" y="168240"/>
            <a:ext cx="10058400" cy="996950"/>
          </a:xfrm>
        </p:spPr>
        <p:txBody>
          <a:bodyPr/>
          <a:lstStyle/>
          <a:p>
            <a:r>
              <a:rPr lang="ja-JP" altLang="en-US" dirty="0">
                <a:solidFill>
                  <a:schemeClr val="accent1">
                    <a:lumMod val="50000"/>
                  </a:schemeClr>
                </a:solidFill>
              </a:rPr>
              <a:t>画面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733BA21-6B08-4E5A-8A34-95E71FD79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"/>
          <a:stretch/>
        </p:blipFill>
        <p:spPr>
          <a:xfrm>
            <a:off x="1530830" y="1302329"/>
            <a:ext cx="9130339" cy="49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FABD-DB00-40A2-85D4-B7468AA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28" y="2420640"/>
            <a:ext cx="11029615" cy="3678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6600" dirty="0">
                <a:solidFill>
                  <a:schemeClr val="accent1">
                    <a:lumMod val="50000"/>
                  </a:schemeClr>
                </a:solidFill>
              </a:rPr>
              <a:t>ご清聴ありがとうございます</a:t>
            </a:r>
            <a:endParaRPr kumimoji="1" lang="ja-JP" alt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316C663-05EF-4F47-8DB3-2AA22CE4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735" y="3810635"/>
            <a:ext cx="2131290" cy="21312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7830A44-3E97-4712-99A0-0818A41BE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40"/>
          <a:stretch/>
        </p:blipFill>
        <p:spPr>
          <a:xfrm>
            <a:off x="905164" y="1154868"/>
            <a:ext cx="4904510" cy="5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0223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0</TotalTime>
  <Words>135</Words>
  <Application>Microsoft Office PowerPoint</Application>
  <PresentationFormat>ワイド画面</PresentationFormat>
  <Paragraphs>37</Paragraphs>
  <Slides>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Meiryo UI</vt:lpstr>
      <vt:lpstr>ＭＳ Ｐゴシック</vt:lpstr>
      <vt:lpstr>游明朝 Demibold</vt:lpstr>
      <vt:lpstr>Calibri</vt:lpstr>
      <vt:lpstr>Calibri Light</vt:lpstr>
      <vt:lpstr>Wingdings 2</vt:lpstr>
      <vt:lpstr>HDOfficeLightV0</vt:lpstr>
      <vt:lpstr>レトロスペクト</vt:lpstr>
      <vt:lpstr>PowerPoint プレゼンテーション</vt:lpstr>
      <vt:lpstr>AIサポータ </vt:lpstr>
      <vt:lpstr>作品概要</vt:lpstr>
      <vt:lpstr>機能</vt:lpstr>
      <vt:lpstr>画面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2021-06-15T04:31:42Z</dcterms:created>
  <dcterms:modified xsi:type="dcterms:W3CDTF">2022-02-21T00:06:16Z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